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43174" y="2214554"/>
            <a:ext cx="3857652" cy="37862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Владелец\Мои документы\фото фото днз\P1220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20136"/>
            <a:ext cx="6357982" cy="46060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642918"/>
            <a:ext cx="821536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Вас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вітає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дошкільний навчальний заклад № 138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704088"/>
            <a:ext cx="4286280" cy="7246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Ми одна команда!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Владелец\Мои документы\психолог фото\P123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9"/>
            <a:ext cx="4500594" cy="3343250"/>
          </a:xfrm>
          <a:prstGeom prst="rect">
            <a:avLst/>
          </a:prstGeom>
          <a:noFill/>
        </p:spPr>
      </p:pic>
      <p:pic>
        <p:nvPicPr>
          <p:cNvPr id="2051" name="Picture 3" descr="C:\Documents and Settings\Владелец\Рабочий стол\P1230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39702"/>
            <a:ext cx="4233387" cy="3175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04088"/>
            <a:ext cx="5286412" cy="101040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Спільна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творчість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500438"/>
            <a:ext cx="1571636" cy="1357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Владелец\Рабочий стол\інклюзія\наш семінар днз по інклюзії\P1230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3929090" cy="3214710"/>
          </a:xfrm>
          <a:prstGeom prst="rect">
            <a:avLst/>
          </a:prstGeom>
          <a:noFill/>
        </p:spPr>
      </p:pic>
      <p:pic>
        <p:nvPicPr>
          <p:cNvPr id="3075" name="Picture 3" descr="C:\Documents and Settings\Владелец\Рабочий стол\P1230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643182"/>
            <a:ext cx="4572031" cy="3433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857232"/>
            <a:ext cx="6429420" cy="64294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Участь в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акціях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та заходах</a:t>
            </a:r>
            <a:endParaRPr lang="ru-RU" dirty="0"/>
          </a:p>
        </p:txBody>
      </p:sp>
      <p:pic>
        <p:nvPicPr>
          <p:cNvPr id="4" name="Рисунок 3" descr="C:\Documents and Settings\Владелец\Мои документы\фото фото днз\фотик днз\IMG_00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36433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Владелец\Мои документы\фото фото днз\фотик днз\IMG_00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928802"/>
            <a:ext cx="3933185" cy="433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опия фото сайт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00108"/>
            <a:ext cx="5000660" cy="4929222"/>
          </a:xfrm>
          <a:prstGeom prst="rect">
            <a:avLst/>
          </a:prstGeom>
          <a:noFill/>
        </p:spPr>
      </p:pic>
      <p:pic>
        <p:nvPicPr>
          <p:cNvPr id="4099" name="Picture 3" descr="F:\22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2071702" cy="2867003"/>
          </a:xfrm>
          <a:prstGeom prst="rect">
            <a:avLst/>
          </a:prstGeom>
          <a:noFill/>
        </p:spPr>
      </p:pic>
      <p:pic>
        <p:nvPicPr>
          <p:cNvPr id="4100" name="Picture 4" descr="F:\22 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238744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Міні-проект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«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Віримо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.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Знаємо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.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Діємо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935480"/>
            <a:ext cx="4824536" cy="3221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F:\Изображение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484784"/>
            <a:ext cx="7272808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034680" cy="85270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pic>
        <p:nvPicPr>
          <p:cNvPr id="7170" name="Picture 2" descr="C:\Documents and Settings\Владелец\Рабочий стол\інклюзія\P1220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30" y="2348880"/>
            <a:ext cx="4643470" cy="4330003"/>
          </a:xfrm>
          <a:prstGeom prst="rect">
            <a:avLst/>
          </a:prstGeom>
          <a:noFill/>
        </p:spPr>
      </p:pic>
      <p:pic>
        <p:nvPicPr>
          <p:cNvPr id="1027" name="Picture 3" descr="C:\Users\Admin\Desktop\IMG_7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74" y="257416"/>
            <a:ext cx="4794121" cy="43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Владелец\Рабочий стол\P1240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143932" cy="5715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27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Ми одна команда!</vt:lpstr>
      <vt:lpstr>Спільна творчість</vt:lpstr>
      <vt:lpstr>Участь в акціях та заходах</vt:lpstr>
      <vt:lpstr>Презентация PowerPoint</vt:lpstr>
      <vt:lpstr>Міні-проект «Віримо. Знаємо. Діємо»</vt:lpstr>
      <vt:lpstr>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</cp:revision>
  <dcterms:modified xsi:type="dcterms:W3CDTF">2015-09-16T17:35:57Z</dcterms:modified>
</cp:coreProperties>
</file>