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63" r:id="rId4"/>
    <p:sldId id="264" r:id="rId5"/>
    <p:sldId id="267" r:id="rId6"/>
    <p:sldId id="270" r:id="rId7"/>
    <p:sldId id="269" r:id="rId8"/>
    <p:sldId id="268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58" d="100"/>
          <a:sy n="58" d="100"/>
        </p:scale>
        <p:origin x="-2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16.09.2015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500858" cy="1285884"/>
          </a:xfrm>
        </p:spPr>
        <p:txBody>
          <a:bodyPr anchor="ctr"/>
          <a:lstStyle/>
          <a:p>
            <a:r>
              <a:rPr lang="ru-RU" sz="5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Навчально-виховний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комплекс «Берізка»</a:t>
            </a:r>
            <a:endParaRPr lang="ru-RU" sz="5400" dirty="0"/>
          </a:p>
        </p:txBody>
      </p:sp>
      <p:pic>
        <p:nvPicPr>
          <p:cNvPr id="4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4572032" cy="307183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621510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Плани на майбутнє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</a:rPr>
              <a:t>Заклад освіти планує продовжувати працювати за Індексом інклюзії, інтегруючи визначені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приорітети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у план роботи закладу на наступний навчальний рік, впроваджуючи інклюзивні цінності у практичну діяльність.</a:t>
            </a:r>
            <a:r>
              <a:rPr lang="uk-UA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age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8814" y="783139"/>
            <a:ext cx="4495281" cy="3643338"/>
          </a:xfrm>
          <a:prstGeom prst="rect">
            <a:avLst/>
          </a:prstGeom>
          <a:noFill/>
        </p:spPr>
      </p:pic>
      <p:pic>
        <p:nvPicPr>
          <p:cNvPr id="1028" name="Picture 4" descr="E:\Фото_Інклюзія_Берізка\НВК_фото_план ікл. розв\SDC1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66"/>
            <a:ext cx="3500462" cy="4667282"/>
          </a:xfrm>
          <a:prstGeom prst="rect">
            <a:avLst/>
          </a:prstGeom>
          <a:noFill/>
        </p:spPr>
      </p:pic>
      <p:pic>
        <p:nvPicPr>
          <p:cNvPr id="1027" name="Picture 3" descr="E:\ФОТО_СВЯТО_ПОВАРЯТА_18.03.15\SDC12913.JPG"/>
          <p:cNvPicPr>
            <a:picLocks noChangeAspect="1" noChangeArrowheads="1"/>
          </p:cNvPicPr>
          <p:nvPr/>
        </p:nvPicPr>
        <p:blipFill>
          <a:blip r:embed="rId4" cstate="print"/>
          <a:srcRect l="14999" t="12727" r="3183" b="12729"/>
          <a:stretch>
            <a:fillRect/>
          </a:stretch>
        </p:blipFill>
        <p:spPr bwMode="auto">
          <a:xfrm>
            <a:off x="4357686" y="3714752"/>
            <a:ext cx="4286280" cy="2928958"/>
          </a:xfrm>
          <a:prstGeom prst="rect">
            <a:avLst/>
          </a:prstGeom>
          <a:noFill/>
        </p:spPr>
      </p:pic>
      <p:pic>
        <p:nvPicPr>
          <p:cNvPr id="3" name="Picture 8" descr="DSC000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4140200" cy="2921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2071678"/>
            <a:ext cx="87868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3600" b="1" i="0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РОЗВИТОК </a:t>
            </a:r>
          </a:p>
          <a:p>
            <a:pPr algn="ctr"/>
            <a:r>
              <a:rPr kumimoji="0" lang="uk-UA" sz="3600" b="1" i="0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ІНКЛЮЗИВНОЇ ОСВІТИ </a:t>
            </a:r>
          </a:p>
          <a:p>
            <a:pPr algn="ctr"/>
            <a:r>
              <a:rPr kumimoji="0" lang="uk-UA" sz="3600" b="1" i="0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ШЛЯХОМ ВИКОРИСТАННЯ </a:t>
            </a:r>
          </a:p>
          <a:p>
            <a:pPr algn="ctr"/>
            <a:r>
              <a:rPr kumimoji="0" lang="uk-UA" sz="3600" b="1" i="0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ІНДЕКСУ ІНКЛЮЗІЇ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64294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rgbClr val="0070C0"/>
                </a:solidFill>
              </a:rPr>
              <a:t>Основні досягнення за проектом:</a:t>
            </a:r>
          </a:p>
          <a:p>
            <a:pPr algn="ctr">
              <a:defRPr/>
            </a:pPr>
            <a:endParaRPr lang="uk-UA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 smtClean="0"/>
              <a:t>Створені рівні можливості для дітей в здобутті якісної освіти відповідно до здібностей та індивідуальних можливостей.</a:t>
            </a:r>
          </a:p>
          <a:p>
            <a:pPr marL="457200" indent="-457200">
              <a:buFontTx/>
              <a:buAutoNum type="arabicPeriod"/>
              <a:defRPr/>
            </a:pPr>
            <a:endParaRPr lang="uk-UA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 smtClean="0"/>
              <a:t>Налагоджена співпраця колективу закладу та батьків, батьківська громада набула більше повноважень.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uk-UA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 smtClean="0"/>
              <a:t>Кожен учасник навчально-виховного процесу усвідомлює себе важливою частиною спільноти закладу освіти.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6572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solidFill>
                  <a:srgbClr val="0070C0"/>
                </a:solidFill>
              </a:rPr>
              <a:t>Основні труднощі у реалізації проекту: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dirty="0" smtClean="0"/>
              <a:t>Родинам, </a:t>
            </a:r>
            <a:r>
              <a:rPr lang="ru-RU" sz="2400" dirty="0" err="1" smtClean="0"/>
              <a:t>працівникам</a:t>
            </a:r>
            <a:r>
              <a:rPr lang="ru-RU" sz="2400" dirty="0" smtClean="0"/>
              <a:t> закладу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поєднати</a:t>
            </a:r>
            <a:r>
              <a:rPr lang="ru-RU" sz="2400" dirty="0" smtClean="0"/>
              <a:t> </a:t>
            </a:r>
            <a:r>
              <a:rPr lang="uk-UA" sz="2400" dirty="0" smtClean="0"/>
              <a:t>те</a:t>
            </a:r>
            <a:r>
              <a:rPr lang="uk-UA" sz="2400" dirty="0" smtClean="0"/>
              <a:t>, що відбувається в закладі, з життям дітей вдома.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uk-UA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 smtClean="0"/>
              <a:t>Не завжди </a:t>
            </a:r>
            <a:r>
              <a:rPr lang="uk-UA" sz="2400" dirty="0" smtClean="0"/>
              <a:t>вдається </a:t>
            </a:r>
            <a:r>
              <a:rPr lang="uk-UA" sz="2400" dirty="0" smtClean="0"/>
              <a:t>залучити всіх </a:t>
            </a:r>
            <a:r>
              <a:rPr lang="uk-UA" sz="2400" dirty="0" smtClean="0"/>
              <a:t>учасників навчально-виховного процесу </a:t>
            </a:r>
            <a:r>
              <a:rPr lang="uk-UA" sz="2400" dirty="0" smtClean="0"/>
              <a:t>до активної участі у житті </a:t>
            </a:r>
            <a:r>
              <a:rPr lang="uk-UA" sz="2400" dirty="0" smtClean="0"/>
              <a:t>навчального закладу.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uk-UA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400" dirty="0" smtClean="0"/>
              <a:t>Підтримувати стійкий інтерес у дітей та їх родин в опрацюванні та створенні творів </a:t>
            </a:r>
            <a:r>
              <a:rPr lang="uk-UA" sz="2400" dirty="0" smtClean="0"/>
              <a:t>літератури, художнього мистецтва і музики.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642918"/>
            <a:ext cx="671517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800" b="1" dirty="0" smtClean="0">
                <a:solidFill>
                  <a:srgbClr val="0070C0"/>
                </a:solidFill>
              </a:rPr>
              <a:t>Цілі:</a:t>
            </a:r>
            <a:endParaRPr lang="uk-UA" sz="38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Створення рівних можливостей для дітей в здобутті якісної освіти відповідно до здібностей та індивідуальних можливостей.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Налагодження співпраці колективу закладу та батьків.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Сприяння адаптації нових дітей у колективі ровесників.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Усвідомлення кожного учасника навчально-виховного процесу необхідною частиною спільноти закладу освіти.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Впровадження власної системи цінностей шляхом опрацювання і створення дітьми творів різних видів мистецтв.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3786321" y="3357422"/>
            <a:ext cx="5786199" cy="35719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70C0"/>
                </a:solidFill>
              </a:rPr>
              <a:t>План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70C0"/>
                </a:solidFill>
              </a:rPr>
              <a:t>розвитку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22530" name="Picture 2" descr="E:\Фото_Інклюзія_Берізка\НВК_фото_план ікл. розв\SDC1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572032" cy="609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274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Створення рівних можливостей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5" descr="DSC0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6786610" cy="538097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3554" name="Picture 2" descr="C:\Documents and Settings\Admin\Мои документы 1\Фото_сем.08.10.14\201410A0\08102014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334269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Свята_садочок_04,05,06.03.2015\SDC12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7143768" cy="5357826"/>
          </a:xfrm>
          <a:prstGeom prst="rect">
            <a:avLst/>
          </a:prstGeom>
          <a:noFill/>
        </p:spPr>
      </p:pic>
      <p:pic>
        <p:nvPicPr>
          <p:cNvPr id="21506" name="Picture 2" descr="E:\Свята_садочок_04,05,06.03.2015\SDC12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7143768" cy="53578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0070C0"/>
                </a:solidFill>
              </a:rPr>
              <a:t>Родинні свята</a:t>
            </a:r>
            <a:endParaRPr lang="uk-UA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image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2547" y="1644127"/>
            <a:ext cx="5288566" cy="4286280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Мои документы 1\image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3947170" cy="52846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32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дітьми творів різних видів мистецтв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195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Навчально-виховний комплекс «Берізка»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Берёзовый рай</dc:title>
  <dc:creator>Фокина Л. П. </dc:creator>
  <cp:lastModifiedBy>Admin</cp:lastModifiedBy>
  <cp:revision>63</cp:revision>
  <dcterms:created xsi:type="dcterms:W3CDTF">2014-07-06T18:18:01Z</dcterms:created>
  <dcterms:modified xsi:type="dcterms:W3CDTF">2015-09-16T14:04:41Z</dcterms:modified>
</cp:coreProperties>
</file>