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6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AA210-029E-40C1-9C88-DED033CBD627}" type="datetimeFigureOut">
              <a:rPr lang="ru-RU" smtClean="0"/>
              <a:pPr/>
              <a:t>17.09.2015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5CDB9-0C4B-476B-87E7-F1B9142CD99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5CDB9-0C4B-476B-87E7-F1B9142CD998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5B42-62C3-4369-9F66-ECDE1C0D38A4}" type="datetimeFigureOut">
              <a:rPr lang="ru-RU" smtClean="0"/>
              <a:pPr/>
              <a:t>17.09.2015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6A82-FE47-4B34-B196-F48FE75AF3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5B42-62C3-4369-9F66-ECDE1C0D38A4}" type="datetimeFigureOut">
              <a:rPr lang="ru-RU" smtClean="0"/>
              <a:pPr/>
              <a:t>17.09.2015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6A82-FE47-4B34-B196-F48FE75AF3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5B42-62C3-4369-9F66-ECDE1C0D38A4}" type="datetimeFigureOut">
              <a:rPr lang="ru-RU" smtClean="0"/>
              <a:pPr/>
              <a:t>17.09.2015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6A82-FE47-4B34-B196-F48FE75AF3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5B42-62C3-4369-9F66-ECDE1C0D38A4}" type="datetimeFigureOut">
              <a:rPr lang="ru-RU" smtClean="0"/>
              <a:pPr/>
              <a:t>17.09.2015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6A82-FE47-4B34-B196-F48FE75AF3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5B42-62C3-4369-9F66-ECDE1C0D38A4}" type="datetimeFigureOut">
              <a:rPr lang="ru-RU" smtClean="0"/>
              <a:pPr/>
              <a:t>17.09.2015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6A82-FE47-4B34-B196-F48FE75AF3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5B42-62C3-4369-9F66-ECDE1C0D38A4}" type="datetimeFigureOut">
              <a:rPr lang="ru-RU" smtClean="0"/>
              <a:pPr/>
              <a:t>17.09.2015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6A82-FE47-4B34-B196-F48FE75AF3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5B42-62C3-4369-9F66-ECDE1C0D38A4}" type="datetimeFigureOut">
              <a:rPr lang="ru-RU" smtClean="0"/>
              <a:pPr/>
              <a:t>17.09.2015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6A82-FE47-4B34-B196-F48FE75AF3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5B42-62C3-4369-9F66-ECDE1C0D38A4}" type="datetimeFigureOut">
              <a:rPr lang="ru-RU" smtClean="0"/>
              <a:pPr/>
              <a:t>17.09.2015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6A82-FE47-4B34-B196-F48FE75AF3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5B42-62C3-4369-9F66-ECDE1C0D38A4}" type="datetimeFigureOut">
              <a:rPr lang="ru-RU" smtClean="0"/>
              <a:pPr/>
              <a:t>17.09.2015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6A82-FE47-4B34-B196-F48FE75AF3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5B42-62C3-4369-9F66-ECDE1C0D38A4}" type="datetimeFigureOut">
              <a:rPr lang="ru-RU" smtClean="0"/>
              <a:pPr/>
              <a:t>17.09.2015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6A82-FE47-4B34-B196-F48FE75AF3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5B42-62C3-4369-9F66-ECDE1C0D38A4}" type="datetimeFigureOut">
              <a:rPr lang="ru-RU" smtClean="0"/>
              <a:pPr/>
              <a:t>17.09.2015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6A82-FE47-4B34-B196-F48FE75AF3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75B42-62C3-4369-9F66-ECDE1C0D38A4}" type="datetimeFigureOut">
              <a:rPr lang="ru-RU" smtClean="0"/>
              <a:pPr/>
              <a:t>17.09.2015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C6A82-FE47-4B34-B196-F48FE75AF3B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>
            <a:normAutofit/>
          </a:bodyPr>
          <a:lstStyle/>
          <a:p>
            <a:r>
              <a:rPr lang="uk-UA" sz="1600" dirty="0" smtClean="0"/>
              <a:t>ШКОЛА І-ІІІ СТУПЕНІВ №275 ІМЕНІ КРАВЧУКА ВОЛОДИМИРА М.КИЄВА</a:t>
            </a:r>
            <a:endParaRPr lang="uk-UA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214554"/>
            <a:ext cx="6400800" cy="1752600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chemeClr val="tx2"/>
                </a:solidFill>
              </a:rPr>
              <a:t>МІНІ-ПРОЕКТ  “СТВОРЕННЯ УМОВ ДЛЯ ВПРОВАДЖЕННЯ ІНКЛЮЗИВНОЇ ОСВІТИ В ШКОЛІ І-ІІІ СТУПЕНІВ №275 М. КИЄВА </a:t>
            </a:r>
            <a:r>
              <a:rPr lang="uk-UA" sz="1600" dirty="0" smtClean="0"/>
              <a:t> </a:t>
            </a:r>
            <a:r>
              <a:rPr lang="uk-UA" sz="1600" dirty="0" smtClean="0">
                <a:solidFill>
                  <a:schemeClr val="tx2"/>
                </a:solidFill>
              </a:rPr>
              <a:t>”.</a:t>
            </a:r>
          </a:p>
          <a:p>
            <a:r>
              <a:rPr lang="uk-UA" sz="1600" dirty="0" smtClean="0">
                <a:solidFill>
                  <a:schemeClr val="tx2"/>
                </a:solidFill>
              </a:rPr>
              <a:t> Цілі та результати.</a:t>
            </a:r>
          </a:p>
          <a:p>
            <a:endParaRPr lang="uk-UA" sz="1600" dirty="0" smtClean="0">
              <a:solidFill>
                <a:schemeClr val="tx2"/>
              </a:solidFill>
            </a:endParaRPr>
          </a:p>
          <a:p>
            <a:endParaRPr lang="uk-UA" sz="1600" dirty="0"/>
          </a:p>
        </p:txBody>
      </p:sp>
      <p:pic>
        <p:nvPicPr>
          <p:cNvPr id="13314" name="Picture 2" descr="https://encrypted-tbn1.gstatic.com/images?q=tbn:ANd9GcQyl2rpI1nggOUF8siMet-uEOLgKkYua5mTEJ1SJ9oK-IUQ2UVx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00438"/>
            <a:ext cx="6191250" cy="190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5769660"/>
            <a:ext cx="4154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srgbClr val="1F497D"/>
                </a:solidFill>
              </a:rPr>
              <a:t>17 вересня 2015 </a:t>
            </a:r>
            <a:r>
              <a:rPr lang="uk-UA" dirty="0" smtClean="0">
                <a:solidFill>
                  <a:srgbClr val="1F497D"/>
                </a:solidFill>
              </a:rPr>
              <a:t>року, </a:t>
            </a:r>
            <a:r>
              <a:rPr lang="uk-UA" dirty="0" err="1" smtClean="0">
                <a:solidFill>
                  <a:srgbClr val="1F497D"/>
                </a:solidFill>
              </a:rPr>
              <a:t>м.Київ</a:t>
            </a:r>
            <a:endParaRPr lang="uk-UA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F:\фото інклюз\цінності\IMG_2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00108"/>
            <a:ext cx="3929090" cy="2623114"/>
          </a:xfrm>
          <a:prstGeom prst="rect">
            <a:avLst/>
          </a:prstGeom>
          <a:noFill/>
        </p:spPr>
      </p:pic>
      <p:pic>
        <p:nvPicPr>
          <p:cNvPr id="5123" name="Picture 3" descr="F:\фото інклюз\цінності\IMG_2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14752"/>
            <a:ext cx="3959097" cy="2643206"/>
          </a:xfrm>
          <a:prstGeom prst="rect">
            <a:avLst/>
          </a:prstGeom>
          <a:noFill/>
        </p:spPr>
      </p:pic>
      <p:pic>
        <p:nvPicPr>
          <p:cNvPr id="5122" name="Picture 2" descr="F:\фото інклюз\цінності\IMG_2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000108"/>
            <a:ext cx="3929090" cy="2623173"/>
          </a:xfrm>
          <a:prstGeom prst="rect">
            <a:avLst/>
          </a:prstGeom>
          <a:noFill/>
        </p:spPr>
      </p:pic>
      <p:pic>
        <p:nvPicPr>
          <p:cNvPr id="5124" name="Picture 4" descr="F:\фото інклюз\цінності\IMG_23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981" y="3786191"/>
            <a:ext cx="385209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проводяться заходи по розширенню партнерської та спонсорської мереж.</a:t>
            </a:r>
            <a:endParaRPr lang="ru-RU" dirty="0" smtClean="0"/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b="1" dirty="0" smtClean="0"/>
              <a:t>1.  Ц</a:t>
            </a:r>
            <a:r>
              <a:rPr lang="ru-RU" b="1" dirty="0" err="1" smtClean="0"/>
              <a:t>ентр</a:t>
            </a:r>
            <a:r>
              <a:rPr lang="ru-RU" b="1" dirty="0" smtClean="0"/>
              <a:t> </a:t>
            </a:r>
            <a:r>
              <a:rPr lang="ru-RU" b="1" dirty="0" err="1" smtClean="0"/>
              <a:t>соціально-психологічної</a:t>
            </a:r>
            <a:r>
              <a:rPr lang="ru-RU" b="1" dirty="0" smtClean="0"/>
              <a:t> </a:t>
            </a:r>
            <a:r>
              <a:rPr lang="ru-RU" b="1" dirty="0" err="1" smtClean="0"/>
              <a:t>реабілітації</a:t>
            </a:r>
            <a:r>
              <a:rPr lang="ru-RU" b="1" dirty="0" smtClean="0"/>
              <a:t> </a:t>
            </a:r>
            <a:r>
              <a:rPr lang="ru-RU" b="1" dirty="0" err="1" smtClean="0"/>
              <a:t>дітей</a:t>
            </a:r>
            <a:r>
              <a:rPr lang="ru-RU" b="1" dirty="0" smtClean="0"/>
              <a:t> та </a:t>
            </a:r>
            <a:r>
              <a:rPr lang="ru-RU" b="1" dirty="0" err="1" smtClean="0"/>
              <a:t>молоді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функціональними</a:t>
            </a:r>
            <a:r>
              <a:rPr lang="ru-RU" b="1" dirty="0" smtClean="0"/>
              <a:t> </a:t>
            </a:r>
            <a:r>
              <a:rPr lang="ru-RU" b="1" dirty="0" err="1" smtClean="0"/>
              <a:t>обмеженнями</a:t>
            </a:r>
            <a:r>
              <a:rPr lang="ru-RU" b="1" dirty="0" smtClean="0"/>
              <a:t> </a:t>
            </a:r>
            <a:r>
              <a:rPr lang="ru-RU" b="1" dirty="0" err="1" smtClean="0"/>
              <a:t>Деснянського</a:t>
            </a:r>
            <a:r>
              <a:rPr lang="ru-RU" b="1" dirty="0" smtClean="0"/>
              <a:t> району</a:t>
            </a:r>
            <a:r>
              <a:rPr lang="uk-UA" b="1" dirty="0" smtClean="0"/>
              <a:t>:</a:t>
            </a:r>
            <a:endParaRPr lang="ru-RU" b="1" dirty="0" smtClean="0"/>
          </a:p>
          <a:p>
            <a:pPr lvl="0"/>
            <a:r>
              <a:rPr lang="uk-UA" dirty="0" smtClean="0"/>
              <a:t> проведення тренінгів для вихователів та вчителів ( приблизно 20 осіб) з метою набуття навичок та вмінь проведення профілактичних занять для різних груп дітей.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2.Деснянське відділення Червоного хреста та ГО «Деснянська слобода»:</a:t>
            </a:r>
            <a:endParaRPr lang="ru-RU" b="1" dirty="0" smtClean="0"/>
          </a:p>
          <a:p>
            <a:pPr lvl="0"/>
            <a:r>
              <a:rPr lang="uk-UA" dirty="0" smtClean="0"/>
              <a:t>обладнання для пересування дітей та спортивний інвентар для кімнати  реабілітації.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3.ГО Всеукраїнського об’єднання «Прип’ять + 10»:</a:t>
            </a:r>
            <a:endParaRPr lang="ru-RU" b="1" dirty="0" smtClean="0"/>
          </a:p>
          <a:p>
            <a:pPr lvl="0"/>
            <a:r>
              <a:rPr lang="uk-UA" dirty="0" smtClean="0"/>
              <a:t>розбудова кімнати реабілітації та відпочинку учнів. 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Партнери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100" b="1" dirty="0" smtClean="0"/>
              <a:t>Ц</a:t>
            </a:r>
            <a:r>
              <a:rPr lang="ru-RU" sz="2100" b="1" dirty="0" err="1" smtClean="0"/>
              <a:t>ентр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соціально-психологічної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реабілітації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дітей</a:t>
            </a:r>
            <a:r>
              <a:rPr lang="ru-RU" sz="2100" b="1" dirty="0" smtClean="0"/>
              <a:t> та </a:t>
            </a:r>
            <a:r>
              <a:rPr lang="ru-RU" sz="2100" b="1" dirty="0" err="1" smtClean="0"/>
              <a:t>молоді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з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функціональними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обмеженнями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Деснянського</a:t>
            </a:r>
            <a:r>
              <a:rPr lang="ru-RU" sz="2100" b="1" dirty="0" smtClean="0"/>
              <a:t> району</a:t>
            </a:r>
            <a:endParaRPr lang="uk-UA" sz="2100" dirty="0"/>
          </a:p>
        </p:txBody>
      </p:sp>
      <p:pic>
        <p:nvPicPr>
          <p:cNvPr id="5" name="Picture 2" descr="C:\Users\света\Desktop\В Центре реабилитации\IMG_2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57430"/>
            <a:ext cx="6286544" cy="4191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Партнери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525963"/>
          </a:xfrm>
        </p:spPr>
        <p:txBody>
          <a:bodyPr/>
          <a:lstStyle/>
          <a:p>
            <a:r>
              <a:rPr lang="ru-RU" b="1" dirty="0" smtClean="0"/>
              <a:t>                    ГО «</a:t>
            </a:r>
            <a:r>
              <a:rPr lang="ru-RU" b="1" dirty="0" err="1" smtClean="0"/>
              <a:t>Золоті</a:t>
            </a:r>
            <a:r>
              <a:rPr lang="ru-RU" b="1" dirty="0" smtClean="0"/>
              <a:t> Леви </a:t>
            </a:r>
            <a:r>
              <a:rPr lang="ru-RU" b="1" dirty="0" err="1" smtClean="0"/>
              <a:t>Чорної</a:t>
            </a:r>
            <a:r>
              <a:rPr lang="ru-RU" b="1" dirty="0" smtClean="0"/>
              <a:t> </a:t>
            </a:r>
            <a:r>
              <a:rPr lang="ru-RU" b="1" dirty="0" err="1" smtClean="0"/>
              <a:t>Сотні</a:t>
            </a:r>
            <a:r>
              <a:rPr lang="ru-RU" b="1" dirty="0" smtClean="0"/>
              <a:t>»</a:t>
            </a:r>
          </a:p>
          <a:p>
            <a:endParaRPr lang="ru-RU" b="1" dirty="0" smtClean="0"/>
          </a:p>
          <a:p>
            <a:r>
              <a:rPr lang="ru-RU" b="1" dirty="0" smtClean="0"/>
              <a:t>                   ГО ВО «</a:t>
            </a:r>
            <a:r>
              <a:rPr lang="ru-RU" b="1" dirty="0" err="1" smtClean="0"/>
              <a:t>Прип</a:t>
            </a:r>
            <a:r>
              <a:rPr lang="en-US" b="1" dirty="0" smtClean="0"/>
              <a:t>’</a:t>
            </a:r>
            <a:r>
              <a:rPr lang="ru-RU" b="1" dirty="0" smtClean="0"/>
              <a:t>ять +10»</a:t>
            </a:r>
          </a:p>
          <a:p>
            <a:endParaRPr lang="ru-RU" b="1" dirty="0" smtClean="0"/>
          </a:p>
          <a:p>
            <a:r>
              <a:rPr lang="ru-RU" b="1" dirty="0" smtClean="0"/>
              <a:t>                   </a:t>
            </a:r>
            <a:r>
              <a:rPr lang="ru-RU" b="1" dirty="0" err="1" smtClean="0"/>
              <a:t>Деснянська</a:t>
            </a:r>
            <a:r>
              <a:rPr lang="ru-RU" b="1" dirty="0" smtClean="0"/>
              <a:t> </a:t>
            </a:r>
            <a:r>
              <a:rPr lang="ru-RU" b="1" dirty="0" err="1" smtClean="0"/>
              <a:t>районна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</a:t>
            </a:r>
            <a:r>
              <a:rPr lang="ru-RU" b="1" dirty="0" err="1" smtClean="0"/>
              <a:t>Товариства</a:t>
            </a:r>
            <a:r>
              <a:rPr lang="ru-RU" b="1" dirty="0" smtClean="0"/>
              <a:t> Червоного </a:t>
            </a:r>
            <a:r>
              <a:rPr lang="ru-RU" b="1" dirty="0" err="1" smtClean="0"/>
              <a:t>Хреста</a:t>
            </a:r>
            <a:r>
              <a:rPr lang="ru-RU" b="1" dirty="0" smtClean="0"/>
              <a:t>                            		   </a:t>
            </a:r>
            <a:r>
              <a:rPr lang="ru-RU" b="1" dirty="0" err="1" smtClean="0"/>
              <a:t>України</a:t>
            </a:r>
            <a:endParaRPr lang="ru-RU" b="1" dirty="0"/>
          </a:p>
        </p:txBody>
      </p:sp>
      <p:pic>
        <p:nvPicPr>
          <p:cNvPr id="6146" name="Picture 2" descr="C:\Users\света\Pictures\10356030_819572161398868_412648935428671372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1000132" cy="1000132"/>
          </a:xfrm>
          <a:prstGeom prst="rect">
            <a:avLst/>
          </a:prstGeom>
          <a:noFill/>
        </p:spPr>
      </p:pic>
      <p:pic>
        <p:nvPicPr>
          <p:cNvPr id="6147" name="Picture 3" descr="C:\Users\света\Pictures\486206_171818119637243_159748572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428868"/>
            <a:ext cx="1830097" cy="1357322"/>
          </a:xfrm>
          <a:prstGeom prst="rect">
            <a:avLst/>
          </a:prstGeom>
          <a:noFill/>
        </p:spPr>
      </p:pic>
      <p:pic>
        <p:nvPicPr>
          <p:cNvPr id="6148" name="Picture 4" descr="C:\Users\света\Downloads\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071942"/>
            <a:ext cx="1162050" cy="126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               Депутат Київради Петро </a:t>
            </a:r>
            <a:r>
              <a:rPr lang="uk-UA" dirty="0" err="1" smtClean="0"/>
              <a:t>Кузик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                  Спілка громадських організацій 		  інвалідів Києва</a:t>
            </a:r>
          </a:p>
          <a:p>
            <a:endParaRPr lang="uk-UA" dirty="0" smtClean="0"/>
          </a:p>
          <a:p>
            <a:r>
              <a:rPr lang="uk-UA" dirty="0" smtClean="0"/>
              <a:t>ГО </a:t>
            </a:r>
            <a:r>
              <a:rPr lang="uk-UA" dirty="0" err="1" smtClean="0"/>
              <a:t>“Деснянська</a:t>
            </a:r>
            <a:r>
              <a:rPr lang="uk-UA" dirty="0" smtClean="0"/>
              <a:t> </a:t>
            </a:r>
            <a:r>
              <a:rPr lang="uk-UA" dirty="0" err="1" smtClean="0"/>
              <a:t>Слобода”</a:t>
            </a:r>
            <a:endParaRPr lang="uk-UA" dirty="0"/>
          </a:p>
        </p:txBody>
      </p:sp>
      <p:pic>
        <p:nvPicPr>
          <p:cNvPr id="7170" name="Picture 2" descr="C:\Users\света\Pictures\240x180n_photo_6362221c350bf5cc9c66cc6fde6056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1500198" cy="1125149"/>
          </a:xfrm>
          <a:prstGeom prst="rect">
            <a:avLst/>
          </a:prstGeom>
          <a:noFill/>
        </p:spPr>
      </p:pic>
      <p:pic>
        <p:nvPicPr>
          <p:cNvPr id="7171" name="Picture 3" descr="C:\Users\света\Pictures\logo-u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14686"/>
            <a:ext cx="137103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32" y="857232"/>
            <a:ext cx="6143668" cy="928694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Загальна мета проекту:</a:t>
            </a:r>
            <a:br>
              <a:rPr lang="uk-UA" sz="2800" dirty="0" smtClean="0"/>
            </a:br>
            <a:r>
              <a:rPr lang="uk-UA" sz="2800" b="1" dirty="0" smtClean="0"/>
              <a:t>залучення дітей з особливими потребами до навчально-виховного процесу в школі І-ІІІ ступенів № 275</a:t>
            </a:r>
            <a:br>
              <a:rPr lang="uk-UA" sz="2800" b="1" dirty="0" smtClean="0"/>
            </a:br>
            <a:r>
              <a:rPr lang="uk-UA" sz="2800" b="1" dirty="0" smtClean="0"/>
              <a:t> імені Кравчука Володимира</a:t>
            </a:r>
            <a:endParaRPr lang="uk-UA" sz="2800" dirty="0"/>
          </a:p>
        </p:txBody>
      </p:sp>
      <p:pic>
        <p:nvPicPr>
          <p:cNvPr id="1026" name="Picture 2" descr="C:\Users\света\Pictures\nhIVxs6Sqx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0034" y="642918"/>
            <a:ext cx="2296427" cy="5643578"/>
          </a:xfrm>
          <a:prstGeom prst="rect">
            <a:avLst/>
          </a:prstGeom>
          <a:noFill/>
        </p:spPr>
      </p:pic>
      <p:pic>
        <p:nvPicPr>
          <p:cNvPr id="1027" name="Picture 3" descr="C:\Users\света\Pictures\IMG_2-Б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500306"/>
            <a:ext cx="3643337" cy="2432396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-1428792" y="4214819"/>
            <a:ext cx="642942" cy="214314"/>
          </a:xfrm>
        </p:spPr>
        <p:txBody>
          <a:bodyPr>
            <a:normAutofit fontScale="40000" lnSpcReduction="20000"/>
          </a:bodyPr>
          <a:lstStyle/>
          <a:p>
            <a:pPr lvl="2"/>
            <a:endParaRPr lang="uk-UA" dirty="0"/>
          </a:p>
        </p:txBody>
      </p:sp>
      <p:pic>
        <p:nvPicPr>
          <p:cNvPr id="1030" name="Picture 6" descr="C:\Users\света\Pictures\IMG_3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143380"/>
            <a:ext cx="3333864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uk-UA" dirty="0" smtClean="0"/>
              <a:t>Забезпечити </a:t>
            </a:r>
            <a:r>
              <a:rPr lang="uk-UA" dirty="0" smtClean="0"/>
              <a:t>приміщення школи додатковими  </a:t>
            </a:r>
            <a:r>
              <a:rPr lang="uk-UA" sz="3600" dirty="0" smtClean="0"/>
              <a:t>елементами</a:t>
            </a:r>
            <a:r>
              <a:rPr lang="uk-UA" dirty="0" smtClean="0"/>
              <a:t> архітектурної доступності</a:t>
            </a:r>
            <a:r>
              <a:rPr lang="uk-UA" dirty="0" smtClean="0"/>
              <a:t>.</a:t>
            </a:r>
          </a:p>
          <a:p>
            <a:pPr marL="514350" indent="-514350"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Результати</a:t>
            </a:r>
            <a:r>
              <a:rPr lang="uk-UA" dirty="0" smtClean="0"/>
              <a:t>:</a:t>
            </a:r>
            <a:endParaRPr lang="ru-RU" dirty="0" smtClean="0"/>
          </a:p>
          <a:p>
            <a:pPr lvl="0"/>
            <a:r>
              <a:rPr lang="uk-UA" dirty="0" smtClean="0"/>
              <a:t>встановлено пандус;</a:t>
            </a:r>
          </a:p>
          <a:p>
            <a:pPr lvl="0"/>
            <a:r>
              <a:rPr lang="uk-UA" dirty="0" smtClean="0"/>
              <a:t>встановлені поручні на сходинках при вході до школи;</a:t>
            </a:r>
            <a:endParaRPr lang="ru-RU" dirty="0" smtClean="0"/>
          </a:p>
          <a:p>
            <a:pPr lvl="0"/>
            <a:r>
              <a:rPr lang="uk-UA" dirty="0" smtClean="0"/>
              <a:t>встановлені  поручні в кімнатах гігієни.</a:t>
            </a:r>
            <a:endParaRPr lang="ru-RU" dirty="0" smtClean="0"/>
          </a:p>
          <a:p>
            <a:pPr lvl="0"/>
            <a:endParaRPr lang="ru-RU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85728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b="1" dirty="0" smtClean="0"/>
          </a:p>
          <a:p>
            <a:r>
              <a:rPr lang="uk-UA" sz="2800" b="1" dirty="0" smtClean="0"/>
              <a:t>ОСНОВНІ ЦІЛІ ПРОЕКТУ ТА ПРОМІЖНІ РЕЗУЛЬТАТИ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F:\фото інклюз\інклюзія фото\IMG_панд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027218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5" name="Picture 3" descr="F:\фото інклюз\інклюзія фото\IMG_га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10287040" cy="6867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6" name="Picture 4" descr="F:\фото інклюз\16.09\IMG_3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"/>
            <a:ext cx="9144000" cy="6857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2. Спроектувати та обладнати рекреаційну зону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Результати:</a:t>
            </a:r>
            <a:endParaRPr lang="ru-RU" dirty="0" smtClean="0"/>
          </a:p>
          <a:p>
            <a:pPr lvl="0"/>
            <a:r>
              <a:rPr lang="uk-UA" dirty="0" smtClean="0"/>
              <a:t> ведуться перемовини з ГО Всеукраїнське об’єднання «Прип’ять + 10» про спонсорську допомогу – виділення коштів для  архітектурної перебудови рекреаційної зони на першому поверсі  школи для обладнання кімнати реабілітації та відпочинку учнів; </a:t>
            </a:r>
            <a:endParaRPr lang="ru-RU" dirty="0" smtClean="0"/>
          </a:p>
          <a:p>
            <a:pPr lvl="0"/>
            <a:r>
              <a:rPr lang="uk-UA" dirty="0" smtClean="0"/>
              <a:t>проведена ревізія наявності обладнання в школі, яке може використовуватися для проведення занять в кімнати реабілітації;</a:t>
            </a:r>
            <a:endParaRPr lang="ru-RU" dirty="0" smtClean="0"/>
          </a:p>
          <a:p>
            <a:pPr lvl="0"/>
            <a:r>
              <a:rPr lang="uk-UA" dirty="0" smtClean="0"/>
              <a:t>придбано необхідне додаткове обладнання;</a:t>
            </a:r>
            <a:endParaRPr lang="ru-RU" dirty="0" smtClean="0"/>
          </a:p>
          <a:p>
            <a:pPr lvl="0"/>
            <a:r>
              <a:rPr lang="uk-UA" dirty="0" smtClean="0"/>
              <a:t>проводиться моніторинг захворюваності учнів школи з метою створення груп профілактичних занять під час перебування школярів в групах продовженого дня;</a:t>
            </a:r>
            <a:endParaRPr lang="ru-RU" dirty="0" smtClean="0"/>
          </a:p>
          <a:p>
            <a:pPr lvl="0"/>
            <a:r>
              <a:rPr lang="uk-UA" dirty="0" smtClean="0"/>
              <a:t>розробляється режим активної експлуатації рекреації.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3. Провести комплекс інформаційних заходів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Результати:</a:t>
            </a:r>
          </a:p>
          <a:p>
            <a:r>
              <a:rPr lang="uk-UA" dirty="0" smtClean="0"/>
              <a:t>інформація щодо створення умов навчання та перебування дітей с особливими потребами у школі висвітлюється на загальношкільних батьківських зборах, під час Днів відкритих дверей, на </a:t>
            </a:r>
            <a:r>
              <a:rPr lang="uk-UA" dirty="0" err="1" smtClean="0"/>
              <a:t>фейсбук-сторінці</a:t>
            </a:r>
            <a:r>
              <a:rPr lang="uk-UA" dirty="0" smtClean="0"/>
              <a:t> «Школа </a:t>
            </a:r>
            <a:r>
              <a:rPr lang="uk-UA" dirty="0" err="1" smtClean="0"/>
              <a:t>ім.Кравчука</a:t>
            </a:r>
            <a:r>
              <a:rPr lang="uk-UA" dirty="0" smtClean="0"/>
              <a:t>», під час індивідуального спілкування з батьками;</a:t>
            </a:r>
            <a:endParaRPr lang="ru-RU" dirty="0" smtClean="0"/>
          </a:p>
          <a:p>
            <a:pPr lvl="0"/>
            <a:r>
              <a:rPr lang="uk-UA" dirty="0" smtClean="0"/>
              <a:t>розробляється електрона база даних проекту;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інклюз\цінності\IMG_2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8025196" cy="53578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uk-UA" dirty="0" smtClean="0"/>
              <a:t>виготовлено наочне представлення інклюзивних цінностей;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358</Words>
  <Application>Microsoft Office PowerPoint</Application>
  <PresentationFormat>Экран (4:3)</PresentationFormat>
  <Paragraphs>49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ШКОЛА І-ІІІ СТУПЕНІВ №275 ІМЕНІ КРАВЧУКА ВОЛОДИМИРА М.КИЄВА</vt:lpstr>
      <vt:lpstr>Загальна мета проекту: залучення дітей з особливими потребами до навчально-виховного процесу в школі І-ІІІ ступенів № 275  імені Кравчука Володимира</vt:lpstr>
      <vt:lpstr> </vt:lpstr>
      <vt:lpstr>Слайд 4</vt:lpstr>
      <vt:lpstr>Слайд 5</vt:lpstr>
      <vt:lpstr>Слайд 6</vt:lpstr>
      <vt:lpstr>2. Спроектувати та обладнати рекреаційну зону</vt:lpstr>
      <vt:lpstr>3. Провести комплекс інформаційних заходів</vt:lpstr>
      <vt:lpstr>Слайд 9</vt:lpstr>
      <vt:lpstr>Слайд 10</vt:lpstr>
      <vt:lpstr>Слайд 11</vt:lpstr>
      <vt:lpstr>Партнери</vt:lpstr>
      <vt:lpstr>Партнери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І-ІІІ СТУПЕНІВ №275 ІМЕНІ КРАВЧУКА ВОЛОДИМИРА М.КИЇВА</dc:title>
  <dc:creator>света</dc:creator>
  <cp:lastModifiedBy>света</cp:lastModifiedBy>
  <cp:revision>27</cp:revision>
  <dcterms:created xsi:type="dcterms:W3CDTF">2015-09-15T22:06:00Z</dcterms:created>
  <dcterms:modified xsi:type="dcterms:W3CDTF">2015-09-17T00:08:43Z</dcterms:modified>
</cp:coreProperties>
</file>