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90" r:id="rId4"/>
    <p:sldId id="284" r:id="rId5"/>
    <p:sldId id="279" r:id="rId6"/>
    <p:sldId id="269" r:id="rId7"/>
    <p:sldId id="258" r:id="rId8"/>
    <p:sldId id="285" r:id="rId9"/>
    <p:sldId id="263" r:id="rId10"/>
    <p:sldId id="280" r:id="rId11"/>
    <p:sldId id="260" r:id="rId12"/>
    <p:sldId id="262" r:id="rId13"/>
    <p:sldId id="275" r:id="rId14"/>
    <p:sldId id="286" r:id="rId15"/>
    <p:sldId id="281" r:id="rId16"/>
    <p:sldId id="288" r:id="rId17"/>
    <p:sldId id="270" r:id="rId18"/>
    <p:sldId id="272" r:id="rId19"/>
    <p:sldId id="289" r:id="rId20"/>
    <p:sldId id="273" r:id="rId21"/>
    <p:sldId id="277" r:id="rId22"/>
    <p:sldId id="292" r:id="rId23"/>
    <p:sldId id="257" r:id="rId24"/>
    <p:sldId id="283" r:id="rId25"/>
    <p:sldId id="291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B03"/>
    <a:srgbClr val="35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06.11.2014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2.шкільні презентації\imagesCAIEMB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Аркадий\Рабочий стол\виступ ліси\19.04.2011 03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18827"/>
            <a:ext cx="8208912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кутник 6"/>
          <p:cNvSpPr/>
          <p:nvPr/>
        </p:nvSpPr>
        <p:spPr>
          <a:xfrm>
            <a:off x="1232686" y="4149080"/>
            <a:ext cx="715573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  <a:ea typeface="+mj-ea"/>
                <a:cs typeface="Aharoni" panose="02010803020104030203" pitchFamily="2" charset="-79"/>
              </a:rPr>
              <a:t>ТЕРЕШКІВСЬКА </a:t>
            </a:r>
            <a:endParaRPr lang="uk-UA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ranklin Gothic Medium"/>
              <a:ea typeface="+mj-ea"/>
              <a:cs typeface="Aharoni" panose="02010803020104030203" pitchFamily="2" charset="-79"/>
            </a:endParaRPr>
          </a:p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  <a:ea typeface="+mj-ea"/>
                <a:cs typeface="Aharoni" panose="02010803020104030203" pitchFamily="2" charset="-79"/>
              </a:rPr>
              <a:t>ЗОШ </a:t>
            </a: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  <a:ea typeface="+mj-ea"/>
                <a:cs typeface="Aharoni" panose="02010803020104030203" pitchFamily="2" charset="-79"/>
              </a:rPr>
              <a:t>І-ІІІ </a:t>
            </a: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  <a:ea typeface="+mj-ea"/>
                <a:cs typeface="Aharoni" panose="02010803020104030203" pitchFamily="2" charset="-79"/>
              </a:rPr>
              <a:t>СТУПЕНІВ </a:t>
            </a:r>
          </a:p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  <a:ea typeface="+mj-ea"/>
                <a:cs typeface="Aharoni" panose="02010803020104030203" pitchFamily="2" charset="-79"/>
              </a:rPr>
              <a:t>ПОЛТАВСЬКОЇ РАЙОННОЇ РАДИ </a:t>
            </a:r>
          </a:p>
          <a:p>
            <a:pPr algn="ctr"/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Medium"/>
                <a:ea typeface="+mj-ea"/>
                <a:cs typeface="Aharoni" panose="02010803020104030203" pitchFamily="2" charset="-79"/>
              </a:rPr>
              <a:t>2014</a:t>
            </a:r>
            <a:endParaRPr lang="uk-UA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04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sta1\Desktop\екологія\P40906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1" y="548680"/>
            <a:ext cx="499255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ista1\Desktop\екологія\P40906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064492"/>
            <a:ext cx="4813390" cy="3388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43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User\Desktop\Волонтерство\IMG_1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822" y="263373"/>
            <a:ext cx="4268292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Волонтерство\IMG_03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264" y="3465050"/>
            <a:ext cx="4234506" cy="31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USER-PC1\UserShara\Л.В\фото\105CANON\день довкілля\IMG_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80639"/>
            <a:ext cx="4032448" cy="314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4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User\Desktop\Волонтерство\IMG_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353" y="148035"/>
            <a:ext cx="4080985" cy="30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Волонтерство\IMG_2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1282" y="2636912"/>
            <a:ext cx="4236100" cy="31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Волонтерство\P101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9" y="148035"/>
            <a:ext cx="4581794" cy="29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Волонтерство\P10100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544" y="3140968"/>
            <a:ext cx="4359519" cy="326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Волонтерство\P10100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50883" cy="32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104" y="3501008"/>
            <a:ext cx="4037053" cy="311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820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sta1\Desktop\екологычний проект\семінар2012\P10101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8661"/>
            <a:ext cx="4063363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sta1\Desktop\екологычний проект\семінар2012\P10100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96739"/>
            <a:ext cx="38164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sta1\Desktop\екологычний проект\семінар2012\P10101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005064"/>
            <a:ext cx="4063363" cy="26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ista1\Desktop\екологычний проект\семінар2012\P10101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9897"/>
            <a:ext cx="3860016" cy="27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sta1\Desktop\весна у Терешках\IMG_81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6469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14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72819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найкраще - дітям»</a:t>
            </a:r>
            <a:endParaRPr lang="uk-UA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085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01570" y="303197"/>
            <a:ext cx="6400800" cy="34747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«Діти - дітям»</a:t>
            </a:r>
          </a:p>
          <a:p>
            <a:endParaRPr lang="uk-UA" dirty="0"/>
          </a:p>
        </p:txBody>
      </p:sp>
      <p:pic>
        <p:nvPicPr>
          <p:cNvPr id="4098" name="Picture 2" descr="D:\1.Фото школа\1. ВСІ ФОТО 2013\Акція діти-дітям 2013\IMG_06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8" y="1254681"/>
            <a:ext cx="3765299" cy="28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1.Фото школа\1. ВСІ ФОТО 2013\Акція діти-дітям 2013\PB140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3562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1.Фото школа\1. ВСІ ФОТО 2013\Акція діти-дітям 2013\IMG_07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272" y="4128772"/>
            <a:ext cx="3996444" cy="25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70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2060848"/>
            <a:ext cx="7909961" cy="208823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«від серця до серця»</a:t>
            </a:r>
            <a:endParaRPr lang="uk-UA" sz="4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V="1">
            <a:off x="3491880" y="6080125"/>
            <a:ext cx="5499720" cy="301203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556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4464496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uk-UA" sz="3600" dirty="0" smtClean="0">
                <a:solidFill>
                  <a:schemeClr val="accent6"/>
                </a:solidFill>
              </a:rPr>
              <a:t> </a:t>
            </a:r>
            <a:br>
              <a:rPr lang="uk-UA" sz="3600" dirty="0" smtClean="0">
                <a:solidFill>
                  <a:schemeClr val="accent6"/>
                </a:solidFill>
              </a:rPr>
            </a:br>
            <a:r>
              <a:rPr lang="uk-UA" dirty="0">
                <a:solidFill>
                  <a:schemeClr val="accent6"/>
                </a:solidFill>
              </a:rPr>
              <a:t/>
            </a:r>
            <a:br>
              <a:rPr lang="uk-UA" dirty="0">
                <a:solidFill>
                  <a:schemeClr val="accent6"/>
                </a:solidFill>
              </a:rPr>
            </a:br>
            <a:r>
              <a:rPr lang="uk-UA" sz="8900" b="1" dirty="0" smtClean="0">
                <a:solidFill>
                  <a:srgbClr val="C00000"/>
                </a:solidFill>
                <a:latin typeface="Gabriola" pitchFamily="82" charset="0"/>
              </a:rPr>
              <a:t>Ниточка</a:t>
            </a:r>
            <a:r>
              <a:rPr lang="uk-UA" sz="96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uk-UA" sz="8900" b="1" dirty="0" smtClean="0">
                <a:solidFill>
                  <a:srgbClr val="C00000"/>
                </a:solidFill>
                <a:latin typeface="Gabriola" pitchFamily="82" charset="0"/>
              </a:rPr>
              <a:t>доброти</a:t>
            </a:r>
            <a:endParaRPr lang="ru-RU" sz="89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" name="Picture 4" descr="F:\Створити папку\BOKMKX08 - Копі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692696"/>
            <a:ext cx="3960440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5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Створити папку\IMG_74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892" y="188640"/>
            <a:ext cx="387221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творити папку\IMG_75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88641"/>
            <a:ext cx="39276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Створити папку\IMG_75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92767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Створити папку\IMG_75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892" y="3645024"/>
            <a:ext cx="398207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30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2798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армія добра»</a:t>
            </a:r>
          </a:p>
        </p:txBody>
      </p:sp>
    </p:spTree>
    <p:extLst>
      <p:ext uri="{BB962C8B-B14F-4D97-AF65-F5344CB8AC3E}">
        <p14:creationId xmlns:p14="http://schemas.microsoft.com/office/powerpoint/2010/main" val="2781269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F:\обласний семінар географ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0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843536" cy="2107704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4338" name="Picture 2" descr="C:\Users\User\Desktop\Волонтерство\IMG_4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680201">
            <a:off x="4430944" y="3219080"/>
            <a:ext cx="4551218" cy="34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Волонтерство\IMG_43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39" y="193450"/>
            <a:ext cx="460814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8" name="Picture 2" descr="D:\1.Фото школа\3. фото 2014\Благодійний концерт АТО 2014\IMG_43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37712" y="5273824"/>
            <a:ext cx="42241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 rot="567646">
            <a:off x="5153257" y="921201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благодійний концерт «допоможи </a:t>
            </a:r>
            <a:r>
              <a:rPr lang="uk-UA" sz="28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героям»</a:t>
            </a:r>
            <a:endParaRPr lang="uk-UA" sz="2800" dirty="0">
              <a:solidFill>
                <a:srgbClr val="C00000"/>
              </a:solidFill>
            </a:endParaRPr>
          </a:p>
        </p:txBody>
      </p:sp>
      <p:pic>
        <p:nvPicPr>
          <p:cNvPr id="9219" name="Picture 3" descr="D:\1.Фото школа\3. фото 2014\Благодійний концерт АТО 2014\IMG_43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6490">
            <a:off x="103406" y="3307499"/>
            <a:ext cx="4475630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69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C:\Users\User\Desktop\Волонтерство\IMG_4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14" y="1196752"/>
            <a:ext cx="367240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Волонтерство\IMG_43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636" y="1698780"/>
            <a:ext cx="4802852" cy="360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88735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2" name="Picture 4" descr="http://1.bp.blogspot.com/-qJyt-GO3liQ/Tiwj9Z6FqzI/AAAAAAAAAI8/cvO9v9H9qq0/s1600/logo-slogan-final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048672" cy="45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631167"/>
            <a:ext cx="6048671" cy="20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33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4139952" cy="203569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 - </a:t>
            </a:r>
            <a:b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«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ебру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Волонтерство\IMG_01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5043969" cy="378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User\Desktop\Волонтерство\IMG_00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2472" y="2852935"/>
            <a:ext cx="5055271" cy="3791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75517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5" name="Picture 5" descr="http://don.kievcity.gov.ua/done_img/b/4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25066"/>
            <a:ext cx="8523129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8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Зібратися разом – це початок,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Триматися разом – це прогрес,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разом – це успіх.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Г. Форд</a:t>
            </a:r>
            <a:endParaRPr lang="uk-UA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1905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8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http://sch234.at.ua/_dr/1/10808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07" y="764704"/>
            <a:ext cx="78196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івнобедрений трикутник 3"/>
          <p:cNvSpPr/>
          <p:nvPr/>
        </p:nvSpPr>
        <p:spPr>
          <a:xfrm>
            <a:off x="3934337" y="1648008"/>
            <a:ext cx="1728192" cy="484847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086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24744"/>
            <a:ext cx="8686800" cy="381642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3505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у солдатській шинелі</a:t>
            </a:r>
            <a:r>
              <a:rPr lang="uk-UA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02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377" y="260648"/>
            <a:ext cx="4826457" cy="346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Vista1\Desktop\екологія\СВЕТА\P1010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85199"/>
            <a:ext cx="4680520" cy="35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4223761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упорядкування пам'ятників та </a:t>
            </a: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обелісків загиблим воїнам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60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Святковий  концерт до Дня Перемоги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246" name="Picture 8" descr="\\USER-PC1\UserShara\Л.В\фото\9 Травня рідня\IMG_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6" descr="C:\Users\Administrator\Desktop\презентація батьківські збори\IMG_0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290" y="311443"/>
            <a:ext cx="4214812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C:\Users\Administrator\Desktop\презентація батьківські збори\IMG_00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21481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ГАШ проект\IMG_518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6373" y="3485525"/>
            <a:ext cx="421481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Терешківська ЗОШ ГАШ 2014\папка на ГАш 2014\images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355" y="2481263"/>
            <a:ext cx="2588320" cy="2027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40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C:\Users\User\Desktop\Волонтерство\DSC02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581663" cy="343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Волонтерство\DSC028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23" y="2708920"/>
            <a:ext cx="480053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3928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 Проект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487B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чисте довкілля» </a:t>
            </a:r>
            <a:endParaRPr lang="uk-UA" sz="4800" b="1" i="1" dirty="0">
              <a:solidFill>
                <a:srgbClr val="487B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986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User\Desktop\Волонтерство\IMG_4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189213" cy="3891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User\Desktop\Волонтерство\IMG_47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57" y="3356992"/>
            <a:ext cx="4409108" cy="330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Терешківська ЗОШ ГАШ 2014\папка на ГАш 2014\images6HG4YW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2408">
            <a:off x="5705966" y="836712"/>
            <a:ext cx="3059099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5272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</TotalTime>
  <Words>62</Words>
  <Application>Microsoft Office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Валка</vt:lpstr>
      <vt:lpstr>PowerPoint Presentation</vt:lpstr>
      <vt:lpstr>PowerPoint Presentation</vt:lpstr>
      <vt:lpstr>PowerPoint Presentation</vt:lpstr>
      <vt:lpstr>проект  «життя у солдатській шинелі»</vt:lpstr>
      <vt:lpstr>упорядкування пам'ятників та обелісків загиблим воїнам</vt:lpstr>
      <vt:lpstr>Святковий  концерт до Дня Перемоги</vt:lpstr>
      <vt:lpstr>PowerPoint Presentation</vt:lpstr>
      <vt:lpstr>Екологічний  Проект  «за чисте довкілля»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Проект  «все найкраще - дітям»</vt:lpstr>
      <vt:lpstr>PowerPoint Presentation</vt:lpstr>
      <vt:lpstr>Проект  «від серця до серця»</vt:lpstr>
      <vt:lpstr>   Ниточка доброти</vt:lpstr>
      <vt:lpstr>PowerPoint Presentation</vt:lpstr>
      <vt:lpstr>Акція  «армія добра»</vt:lpstr>
      <vt:lpstr>PowerPoint Presentation</vt:lpstr>
      <vt:lpstr>PowerPoint Presentation</vt:lpstr>
      <vt:lpstr>PowerPoint Presentation</vt:lpstr>
      <vt:lpstr>Майстер-клас -  техніка «ебру»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kozlov</cp:lastModifiedBy>
  <cp:revision>29</cp:revision>
  <dcterms:created xsi:type="dcterms:W3CDTF">2010-02-23T11:30:32Z</dcterms:created>
  <dcterms:modified xsi:type="dcterms:W3CDTF">2014-11-06T06:30:09Z</dcterms:modified>
</cp:coreProperties>
</file>