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98" r:id="rId4"/>
    <p:sldId id="299" r:id="rId5"/>
    <p:sldId id="258" r:id="rId6"/>
    <p:sldId id="259" r:id="rId7"/>
    <p:sldId id="260" r:id="rId8"/>
    <p:sldId id="285" r:id="rId9"/>
    <p:sldId id="286" r:id="rId10"/>
    <p:sldId id="287" r:id="rId11"/>
    <p:sldId id="288" r:id="rId12"/>
    <p:sldId id="289" r:id="rId13"/>
    <p:sldId id="291" r:id="rId14"/>
    <p:sldId id="292" r:id="rId15"/>
    <p:sldId id="293" r:id="rId16"/>
    <p:sldId id="294" r:id="rId17"/>
    <p:sldId id="277" r:id="rId18"/>
    <p:sldId id="278" r:id="rId19"/>
    <p:sldId id="295" r:id="rId20"/>
    <p:sldId id="271" r:id="rId21"/>
    <p:sldId id="266" r:id="rId22"/>
    <p:sldId id="272" r:id="rId23"/>
    <p:sldId id="297" r:id="rId24"/>
    <p:sldId id="267" r:id="rId25"/>
    <p:sldId id="273" r:id="rId26"/>
    <p:sldId id="279" r:id="rId27"/>
    <p:sldId id="280" r:id="rId28"/>
    <p:sldId id="282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A2B2"/>
    <a:srgbClr val="093F13"/>
    <a:srgbClr val="19B737"/>
    <a:srgbClr val="A24634"/>
    <a:srgbClr val="542027"/>
    <a:srgbClr val="2B6134"/>
    <a:srgbClr val="392997"/>
    <a:srgbClr val="EC06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704" autoAdjust="0"/>
  </p:normalViewPr>
  <p:slideViewPr>
    <p:cSldViewPr>
      <p:cViewPr varScale="1">
        <p:scale>
          <a:sx n="66" d="100"/>
          <a:sy n="66" d="100"/>
        </p:scale>
        <p:origin x="-151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2D0CB-DFAD-4E40-9816-1599F47B60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E1279-8760-4C61-A118-C1BE88DB52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2CFB6-AA88-48EE-96AC-D0F340D8BC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01040-D045-416D-94D0-F324E57397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906C0-4A38-4050-A6D0-0DFDF4A710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7B2E0-8F0F-4339-8E27-3748D78BDD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EE020-3FF8-4ADE-BB27-B9B8ED3A0D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7AF03-3B5F-47FF-880C-E745548F21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B18F5-5B04-438C-BE89-13555E7D22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AB31B-6BF0-4E53-85F1-EF0E96A95C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58B6A-01DB-4020-BCF4-BD128F67D5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 smtClean="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FFF332A-035D-4972-80DA-E47372067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3" r:id="rId4"/>
    <p:sldLayoutId id="2147483687" r:id="rId5"/>
    <p:sldLayoutId id="2147483682" r:id="rId6"/>
    <p:sldLayoutId id="2147483688" r:id="rId7"/>
    <p:sldLayoutId id="2147483689" r:id="rId8"/>
    <p:sldLayoutId id="2147483690" r:id="rId9"/>
    <p:sldLayoutId id="2147483681" r:id="rId10"/>
    <p:sldLayoutId id="214748369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" y="27709"/>
            <a:ext cx="8915400" cy="14700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000" b="1" dirty="0" smtClean="0">
                <a:solidFill>
                  <a:srgbClr val="C00000"/>
                </a:solidFill>
              </a:rPr>
              <a:t>Калашниківський </a:t>
            </a:r>
            <a:br>
              <a:rPr lang="uk-UA" sz="4000" b="1" dirty="0" smtClean="0">
                <a:solidFill>
                  <a:srgbClr val="C00000"/>
                </a:solidFill>
              </a:rPr>
            </a:br>
            <a:r>
              <a:rPr lang="uk-UA" sz="4000" b="1" dirty="0" smtClean="0">
                <a:solidFill>
                  <a:srgbClr val="C00000"/>
                </a:solidFill>
              </a:rPr>
              <a:t>навчально-виховний комплекс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447800"/>
            <a:ext cx="8229600" cy="495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610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Рисунок 4"/>
          <p:cNvPicPr>
            <a:picLocks noGrp="1" noChangeAspect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70925" cy="650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75" y="114300"/>
            <a:ext cx="8823325" cy="650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cap="none" smtClean="0">
              <a:effectLst/>
            </a:endParaRPr>
          </a:p>
        </p:txBody>
      </p:sp>
      <p:pic>
        <p:nvPicPr>
          <p:cNvPr id="35844" name="Рисунок 5"/>
          <p:cNvPicPr>
            <a:picLocks noGrp="1" noChangeAspect="1"/>
          </p:cNvPicPr>
          <p:nvPr>
            <p:ph type="body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426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-41314"/>
            <a:ext cx="5562600" cy="6899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Autofit/>
          </a:bodyPr>
          <a:lstStyle/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uk-UA" sz="1800" b="1" dirty="0" smtClean="0">
                <a:solidFill>
                  <a:srgbClr val="392997"/>
                </a:solidFill>
                <a:effectLst/>
                <a:latin typeface="Times New Roman"/>
                <a:ea typeface="Batang"/>
                <a:cs typeface="Shonar Bangla" pitchFamily="34" charset="0"/>
              </a:rPr>
              <a:t>«Пріоритетність </a:t>
            </a:r>
            <a:r>
              <a:rPr lang="uk-UA" sz="1800" b="1" dirty="0">
                <a:solidFill>
                  <a:srgbClr val="392997"/>
                </a:solidFill>
                <a:effectLst/>
                <a:latin typeface="Times New Roman"/>
                <a:ea typeface="Batang"/>
                <a:cs typeface="Shonar Bangla" pitchFamily="34" charset="0"/>
              </a:rPr>
              <a:t>партнерства як запорука  позитивних змін </a:t>
            </a:r>
            <a:r>
              <a:rPr lang="uk-UA" sz="1800" b="1" dirty="0" smtClean="0">
                <a:solidFill>
                  <a:srgbClr val="392997"/>
                </a:solidFill>
                <a:effectLst/>
                <a:latin typeface="Times New Roman"/>
                <a:ea typeface="Batang"/>
                <a:cs typeface="Shonar Bangla" pitchFamily="34" charset="0"/>
              </a:rPr>
              <a:t/>
            </a:r>
            <a:br>
              <a:rPr lang="uk-UA" sz="1800" b="1" dirty="0" smtClean="0">
                <a:solidFill>
                  <a:srgbClr val="392997"/>
                </a:solidFill>
                <a:effectLst/>
                <a:latin typeface="Times New Roman"/>
                <a:ea typeface="Batang"/>
                <a:cs typeface="Shonar Bangla" pitchFamily="34" charset="0"/>
              </a:rPr>
            </a:br>
            <a:r>
              <a:rPr lang="uk-UA" sz="1800" b="1" dirty="0" smtClean="0">
                <a:solidFill>
                  <a:srgbClr val="392997"/>
                </a:solidFill>
                <a:effectLst/>
                <a:latin typeface="Times New Roman"/>
                <a:ea typeface="Batang"/>
                <a:cs typeface="Shonar Bangla" pitchFamily="34" charset="0"/>
              </a:rPr>
              <a:t>у </a:t>
            </a:r>
            <a:r>
              <a:rPr lang="uk-UA" sz="1800" b="1" dirty="0">
                <a:solidFill>
                  <a:srgbClr val="392997"/>
                </a:solidFill>
                <a:effectLst/>
                <a:latin typeface="Times New Roman"/>
                <a:ea typeface="Batang"/>
                <a:cs typeface="Shonar Bangla" pitchFamily="34" charset="0"/>
              </a:rPr>
              <a:t>розбудові закладу на засадах громадсько-активної </a:t>
            </a:r>
            <a:r>
              <a:rPr lang="uk-UA" sz="1800" b="1" dirty="0" smtClean="0">
                <a:solidFill>
                  <a:srgbClr val="392997"/>
                </a:solidFill>
                <a:effectLst/>
                <a:latin typeface="Times New Roman"/>
                <a:ea typeface="Batang"/>
                <a:cs typeface="Shonar Bangla" pitchFamily="34" charset="0"/>
              </a:rPr>
              <a:t>школи»</a:t>
            </a:r>
            <a:endParaRPr lang="ru-RU" sz="1800" dirty="0">
              <a:solidFill>
                <a:srgbClr val="392997"/>
              </a:solidFill>
              <a:cs typeface="Shonar Bangla" pitchFamily="34" charset="0"/>
            </a:endParaRPr>
          </a:p>
        </p:txBody>
      </p:sp>
      <p:pic>
        <p:nvPicPr>
          <p:cNvPr id="14338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143000"/>
            <a:ext cx="9144000" cy="5715000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cap="none" smtClean="0">
              <a:effectLst/>
            </a:endParaRPr>
          </a:p>
        </p:txBody>
      </p:sp>
      <p:pic>
        <p:nvPicPr>
          <p:cNvPr id="36868" name="Рисунок 5"/>
          <p:cNvPicPr>
            <a:picLocks noGrp="1" noChangeAspect="1"/>
          </p:cNvPicPr>
          <p:nvPr>
            <p:ph type="body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457200"/>
            <a:ext cx="8153400" cy="6019800"/>
          </a:xfr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cap="none" smtClean="0">
              <a:effectLst/>
            </a:endParaRPr>
          </a:p>
        </p:txBody>
      </p:sp>
      <p:pic>
        <p:nvPicPr>
          <p:cNvPr id="37892" name="Рисунок 4"/>
          <p:cNvPicPr>
            <a:picLocks noGrp="1" noChangeAspect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cap="none" smtClean="0">
              <a:effectLst/>
            </a:endParaRPr>
          </a:p>
        </p:txBody>
      </p:sp>
      <p:pic>
        <p:nvPicPr>
          <p:cNvPr id="38916" name="Рисунок 4"/>
          <p:cNvPicPr>
            <a:picLocks noGrp="1" noChangeAspect="1"/>
          </p:cNvPicPr>
          <p:nvPr>
            <p:ph type="body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I:\201304A0\100420130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760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G_255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58" y="4072"/>
            <a:ext cx="9129369" cy="6841711"/>
          </a:xfrm>
          <a:effectLst>
            <a:softEdge rad="112500"/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324</TotalTime>
  <Words>8</Words>
  <Application>Microsoft Office PowerPoint</Application>
  <PresentationFormat>On-screen Show (4:3)</PresentationFormat>
  <Paragraphs>2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Трек</vt:lpstr>
      <vt:lpstr>Калашниківський  навчально-виховний комплекс</vt:lpstr>
      <vt:lpstr>«Пріоритетність партнерства як запорука  позитивних змін  у розбудові закладу на засадах громадсько-активної школи»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Ксюня</dc:creator>
  <cp:lastModifiedBy>kozlov</cp:lastModifiedBy>
  <cp:revision>30</cp:revision>
  <cp:lastPrinted>1601-01-01T00:00:00Z</cp:lastPrinted>
  <dcterms:created xsi:type="dcterms:W3CDTF">2014-10-31T07:03:07Z</dcterms:created>
  <dcterms:modified xsi:type="dcterms:W3CDTF">2014-11-06T06:28:19Z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